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5" Type="http://purl.oclc.org/ooxml/officeDocument/relationships/customProperties" Target="docProps/custom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 lastView="sldThumbnailView">
  <p:normalViewPr>
    <p:restoredLeft sz="16.98%" autoAdjust="0"/>
    <p:restoredTop sz="94.66%"/>
  </p:normalViewPr>
  <p:slideViewPr>
    <p:cSldViewPr snapToGrid="0">
      <p:cViewPr varScale="1">
        <p:scale>
          <a:sx n="101" d="100"/>
          <a:sy n="101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customXml" Target="../customXml/item2.xml"/><Relationship Id="rId3" Type="http://purl.oclc.org/ooxml/officeDocument/relationships/presProps" Target="presProps.xml"/><Relationship Id="rId7" Type="http://purl.oclc.org/ooxml/officeDocument/relationships/customXml" Target="../customXml/item1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ableStyles" Target="tableStyles.xml"/><Relationship Id="rId5" Type="http://purl.oclc.org/ooxml/officeDocument/relationships/theme" Target="theme/theme1.xml"/><Relationship Id="rId4" Type="http://purl.oclc.org/ooxml/officeDocument/relationships/viewProps" Target="viewProps.xml"/><Relationship Id="rId9" Type="http://purl.oclc.org/ooxml/officeDocument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D1347-0FDF-45A7-1B66-41F7687B5D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5D2906-C916-D549-133C-AF52BF797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DFC97-6582-7023-5ACC-3C1F817E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738D6-3730-8BF1-74B6-B3A822999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555C4-2C34-0A1C-8906-7EEFCF853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00394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A43F4-C9A2-47AF-42DA-A363B7419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F08982-E329-5173-DC08-7C30445D02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699BF-EB67-8F93-F2B5-C7C2A54BB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6277D-6F9F-4721-C76D-E2C7EB1D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23ADF-374F-5C54-7327-0A0E778B2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47634"/>
      </p:ext>
    </p:extLst>
  </p:cSld>
  <p:clrMapOvr>
    <a:masterClrMapping/>
  </p:clrMapOvr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05A826-23F2-F688-9FD6-8DF74A5D6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32E65C-1616-B4CD-FE73-C07278F1AC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6ACA1-9980-743A-C368-467FDBC4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4AB61-289E-88C8-6957-F3016A1D6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0CA8E-F23D-7655-2043-E6639F433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64183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D91FA-AF44-82F6-1112-B7BC1B40F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A8428-913E-7766-A3E1-42C3D3395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C9883-C0E9-ED9D-2ADF-3D639B7EC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828166-969B-02B7-D5DE-9592F62A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4AA15-67F3-FA17-DE15-B00C60128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86108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87A3E-8200-F273-FB07-79C407318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69BCBB-4C52-FA5D-C191-1AA18C7E3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%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%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%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%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EC237E-C02C-7970-C745-71E4A2F5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9F8590-C54D-0600-02F0-9937B3F5E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DD188-4DD1-61B5-2064-165C7562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51377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09C90-F25D-7632-5370-5E0B375B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8467B-67DD-53D4-5D49-09BD8B287A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2ACA4C-E858-9210-1F82-91D8CD07C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084744-40E1-93DA-39B9-FAC119E25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F06D38-8E2B-B647-78E4-DAE3BC159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694E7B-A7E0-A5D1-FF4D-D700FE67B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41497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DA08E-D75C-6BAD-D7AD-40A8FCF3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85B92-499C-EC46-8796-201D139BC3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00AB56-E275-D215-5ABE-F94B84F13C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E17FF9-AD7E-A479-1CB7-42847F85D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169A1B-574D-AB09-7C20-E61AE79ADE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5DE00-A76A-95A0-8B01-C82CA21D7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E09C04-B6A7-569E-499D-BFE3F76D0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384BE4-83A8-CDB1-0240-2FA9EF9EA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48549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766C6-7F43-014A-8E03-F5F3F5F2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72E441-105B-1329-F7C7-3AC9D5662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F4EAD7-CC58-4EE6-208B-27EF80D52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5D09F-DEBE-16CC-1CEB-F781DF0FD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37599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57FE7B-9FFA-1182-A563-5296DB05C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CACD74-AD0D-5DFD-17D9-9292309A0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F0D2F-7F97-8370-EE64-03CBF7191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11410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0DD21-A962-5FD1-F638-513185992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BD0D3-3F1C-32C4-435C-C136BAEC3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2EAA3-6A4C-6C4A-92AD-54CD4AF5D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5E278-EBD7-A841-24BA-8A8417EE0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065CB-CB64-B99F-3873-A5D758A26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F5747-762A-69CA-F539-151C72F57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472700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130BB-6923-C0A2-16E1-B5D22FC1A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4BB47B-1E3D-5D2B-C982-B1E538A7C0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E9A7F-96CA-CF58-5A51-EA7543C10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6D5FF-8DF7-28E1-1D1F-2DE1AECAE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BA52D-2B88-922A-83F6-7058855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19056-93B5-D26C-7839-F604ABD59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6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theme" Target="../theme/theme1.xml"/><Relationship Id="rId2" Type="http://purl.oclc.org/ooxml/officeDocument/relationships/slideLayout" Target="../slideLayouts/slideLayout2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A398C-40A2-63EA-80F1-6335BA89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472A19-D5AE-3B0E-B58C-545AEACC0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8C90B-7B8A-B53C-AF5F-6537652D7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fld id="{F94B7514-0D2E-4BFB-8429-C269445ECEF4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F9CEA-9E65-14E2-C9CE-2CE692D8F8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51884-E627-F532-21ED-9A87EF21D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%"/>
                  </a:schemeClr>
                </a:solidFill>
              </a:defRPr>
            </a:lvl1pPr>
          </a:lstStyle>
          <a:p>
            <a:fld id="{5FB74D8B-D5C4-4C4A-87E9-ED5503D502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4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purl.oclc.org/ooxml/officeDocument/relationships/image" Target="../media/image2.png"/><Relationship Id="rId2" Type="http://purl.oclc.org/ooxml/officeDocument/relationships/image" Target="../media/image1.jpeg"/><Relationship Id="rId1" Type="http://purl.oclc.org/ooxml/officeDocument/relationships/slideLayout" Target="../slideLayouts/slideLayout1.xml"/><Relationship Id="rId5" Type="http://purl.oclc.org/ooxml/officeDocument/relationships/image" Target="../media/image4.png"/><Relationship Id="rId4" Type="http://purl.oclc.org/ooxml/officeDocument/relationships/image" Target="../media/image3.png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Witherspo Planter Box">
            <a:extLst>
              <a:ext uri="{FF2B5EF4-FFF2-40B4-BE49-F238E27FC236}">
                <a16:creationId xmlns:a16="http://schemas.microsoft.com/office/drawing/2014/main" id="{035680B1-E9DC-9054-DAEC-CED4274D4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330" y="2236408"/>
            <a:ext cx="1613817" cy="161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010CD3-E63F-3317-C824-3FED6996D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34" y="2318413"/>
            <a:ext cx="1975231" cy="153181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1EC07A-407C-34CB-64A2-7075DA155451}"/>
              </a:ext>
            </a:extLst>
          </p:cNvPr>
          <p:cNvSpPr/>
          <p:nvPr/>
        </p:nvSpPr>
        <p:spPr>
          <a:xfrm>
            <a:off x="9324147" y="3886200"/>
            <a:ext cx="367748" cy="327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CFE90F-D420-6FAA-3E10-A2DC0633C9A6}"/>
              </a:ext>
            </a:extLst>
          </p:cNvPr>
          <p:cNvSpPr txBox="1"/>
          <p:nvPr/>
        </p:nvSpPr>
        <p:spPr>
          <a:xfrm>
            <a:off x="639161" y="3813503"/>
            <a:ext cx="29083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Bicycle Helmets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Urge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0136A9-1509-E768-D457-39EF29513B0C}"/>
              </a:ext>
            </a:extLst>
          </p:cNvPr>
          <p:cNvSpPr txBox="1"/>
          <p:nvPr/>
        </p:nvSpPr>
        <p:spPr>
          <a:xfrm>
            <a:off x="2769656" y="3761322"/>
            <a:ext cx="290837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Lightweight</a:t>
            </a:r>
          </a:p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Concrete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Rastra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8BE11DC-15F1-DBFF-923F-471A796292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7537" y="2143055"/>
            <a:ext cx="1352614" cy="14653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5F3C39-EE80-4998-F5B9-C9D12F200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1535" y="2030614"/>
            <a:ext cx="2130495" cy="17956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B06B1D4-2E05-6AF4-C8B7-076E545BCA07}"/>
              </a:ext>
            </a:extLst>
          </p:cNvPr>
          <p:cNvSpPr txBox="1"/>
          <p:nvPr/>
        </p:nvSpPr>
        <p:spPr>
          <a:xfrm>
            <a:off x="4900151" y="3761322"/>
            <a:ext cx="29083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Crown Molding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American pro decor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119E37-775F-E660-90BB-B31420C26CE7}"/>
              </a:ext>
            </a:extLst>
          </p:cNvPr>
          <p:cNvSpPr txBox="1"/>
          <p:nvPr/>
        </p:nvSpPr>
        <p:spPr>
          <a:xfrm>
            <a:off x="1285875" y="980594"/>
            <a:ext cx="8963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To Designer:  Additional End-Use Applications To Use In Graphic Design – Please include with similar examples.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2F134F-F8B3-EE18-94BF-CC53A0515BA3}"/>
              </a:ext>
            </a:extLst>
          </p:cNvPr>
          <p:cNvSpPr txBox="1"/>
          <p:nvPr/>
        </p:nvSpPr>
        <p:spPr>
          <a:xfrm>
            <a:off x="7063050" y="3717541"/>
            <a:ext cx="29083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Plant container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someone somewhere</a:t>
            </a:r>
          </a:p>
        </p:txBody>
      </p:sp>
    </p:spTree>
    <p:extLst>
      <p:ext uri="{BB962C8B-B14F-4D97-AF65-F5344CB8AC3E}">
        <p14:creationId xmlns:p14="http://schemas.microsoft.com/office/powerpoint/2010/main" val="4232075921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  <a:ln w="2540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purl.oclc.org/ooxml/officeDocument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purl.oclc.org/ooxml/officeDocument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purl.oclc.org/ooxml/officeDocument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287A51F60E043A585636C8180FF30" ma:contentTypeVersion="19" ma:contentTypeDescription="Create a new document." ma:contentTypeScope="" ma:versionID="5f2ea0f33500bd728f843136eff70284">
  <xsd:schema xmlns:xsd="http://www.w3.org/2001/XMLSchema" xmlns:xs="http://www.w3.org/2001/XMLSchema" xmlns:p="http://schemas.microsoft.com/office/2006/metadata/properties" xmlns:ns2="153b9870-80a2-4ddb-ba30-0c5f7d93635d" xmlns:ns3="daedf6f2-2183-44e5-a76e-f5f9c613ac4a" targetNamespace="http://schemas.microsoft.com/office/2006/metadata/properties" ma:root="true" ma:fieldsID="38d43db097994ea89ee2495502753873" ns2:_="" ns3:_="">
    <xsd:import namespace="153b9870-80a2-4ddb-ba30-0c5f7d93635d"/>
    <xsd:import namespace="daedf6f2-2183-44e5-a76e-f5f9c613ac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3b9870-80a2-4ddb-ba30-0c5f7d9363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692bafe-2d65-4c3b-bae1-84633772a0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edf6f2-2183-44e5-a76e-f5f9c613ac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5466507-5420-4af8-bb71-96152bcffee4}" ma:internalName="TaxCatchAll" ma:showField="CatchAllData" ma:web="daedf6f2-2183-44e5-a76e-f5f9c613ac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aedf6f2-2183-44e5-a76e-f5f9c613ac4a" xsi:nil="true"/>
    <lcf76f155ced4ddcb4097134ff3c332f xmlns="153b9870-80a2-4ddb-ba30-0c5f7d93635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F4D9BBE-91D9-474E-9CD3-76C07E81D1D5}"/>
</file>

<file path=customXml/itemProps2.xml><?xml version="1.0" encoding="utf-8"?>
<ds:datastoreItem xmlns:ds="http://schemas.openxmlformats.org/officeDocument/2006/customXml" ds:itemID="{6F7CA49B-4097-475A-82B6-B728B47EE569}"/>
</file>

<file path=customXml/itemProps3.xml><?xml version="1.0" encoding="utf-8"?>
<ds:datastoreItem xmlns:ds="http://schemas.openxmlformats.org/officeDocument/2006/customXml" ds:itemID="{B8A6C061-697A-45D2-91ED-C02DE825B287}"/>
</file>

<file path=docProps/app.xml><?xml version="1.0" encoding="utf-8"?>
<Properties xmlns="http://purl.oclc.org/ooxml/officeDocument/extendedProperties" xmlns:vt="http://purl.oclc.org/ooxml/officeDocument/docPropsVTypes">
  <TotalTime>5</TotalTime>
  <Words>38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Righteous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Betsy Bowers</cp:lastModifiedBy>
  <cp:revision>1</cp:revision>
  <dcterms:created xsi:type="dcterms:W3CDTF">2025-05-22T15:29:32Z</dcterms:created>
  <dcterms:modified xsi:type="dcterms:W3CDTF">2025-05-22T15:35:04Z</dcterms:modified>
</cp:coreProperties>
</file>

<file path=docProps/custom.xml><?xml version="1.0" encoding="utf-8"?>
<Properties xmlns="http://purl.oclc.org/ooxml/officeDocument/customProperties" xmlns:vt="http://purl.oclc.org/ooxml/officeDocument/docPropsVTypes">
  <property fmtid="{D5CDD505-2E9C-101B-9397-08002B2CF9AE}" pid="2" name="ContentTypeId">
    <vt:lpwstr>0x0101004E8287A51F60E043A585636C8180FF30</vt:lpwstr>
  </property>
</Properties>
</file>